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72" r:id="rId3"/>
    <p:sldMasterId id="214748367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6858000" cx="12192000"/>
  <p:notesSz cx="7559675" cy="10691800"/>
  <p:embeddedFontLst>
    <p:embeddedFont>
      <p:font typeface="Corbel"/>
      <p:regular r:id="rId25"/>
      <p:bold r:id="rId26"/>
      <p:italic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26" Type="http://schemas.openxmlformats.org/officeDocument/2006/relationships/font" Target="fonts/Corbel-bold.fntdata"/><Relationship Id="rId25" Type="http://schemas.openxmlformats.org/officeDocument/2006/relationships/font" Target="fonts/Corbel-regular.fntdata"/><Relationship Id="rId28" Type="http://schemas.openxmlformats.org/officeDocument/2006/relationships/font" Target="fonts/Corbel-boldItalic.fntdata"/><Relationship Id="rId27" Type="http://schemas.openxmlformats.org/officeDocument/2006/relationships/font" Target="fonts/Corbel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0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10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1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11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2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12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3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13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4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14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5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15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6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16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7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7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8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18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9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19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2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3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3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4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4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5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5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6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6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7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7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8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8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9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9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title"/>
          </p:nvPr>
        </p:nvSpPr>
        <p:spPr>
          <a:xfrm>
            <a:off x="657360" y="499680"/>
            <a:ext cx="10771560" cy="16570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Content over Content" type="objOverTx">
  <p:cSld name="OBJECT_OVER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1"/>
          <p:cNvSpPr txBox="1"/>
          <p:nvPr>
            <p:ph type="title"/>
          </p:nvPr>
        </p:nvSpPr>
        <p:spPr>
          <a:xfrm>
            <a:off x="657360" y="499680"/>
            <a:ext cx="10771560" cy="16570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11"/>
          <p:cNvSpPr txBox="1"/>
          <p:nvPr>
            <p:ph idx="1"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11"/>
          <p:cNvSpPr txBox="1"/>
          <p:nvPr>
            <p:ph idx="2"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4 Content" type="fourObj">
  <p:cSld name="FOUR_OBJECTS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2"/>
          <p:cNvSpPr txBox="1"/>
          <p:nvPr>
            <p:ph type="title"/>
          </p:nvPr>
        </p:nvSpPr>
        <p:spPr>
          <a:xfrm>
            <a:off x="657360" y="499680"/>
            <a:ext cx="10771560" cy="16570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12"/>
          <p:cNvSpPr txBox="1"/>
          <p:nvPr>
            <p:ph idx="1"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12"/>
          <p:cNvSpPr txBox="1"/>
          <p:nvPr>
            <p:ph idx="2"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12"/>
          <p:cNvSpPr txBox="1"/>
          <p:nvPr>
            <p:ph idx="3"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2"/>
          <p:cNvSpPr txBox="1"/>
          <p:nvPr>
            <p:ph idx="4"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6 Content">
  <p:cSld name="Title, 6 Content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3"/>
          <p:cNvSpPr txBox="1"/>
          <p:nvPr>
            <p:ph type="title"/>
          </p:nvPr>
        </p:nvSpPr>
        <p:spPr>
          <a:xfrm>
            <a:off x="657360" y="499680"/>
            <a:ext cx="10771560" cy="16570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13"/>
          <p:cNvSpPr txBox="1"/>
          <p:nvPr>
            <p:ph idx="1"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3"/>
          <p:cNvSpPr txBox="1"/>
          <p:nvPr>
            <p:ph idx="2"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52" name="Google Shape;52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601800" y="1604520"/>
            <a:ext cx="4987440" cy="3977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53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601800" y="1604520"/>
            <a:ext cx="4987440" cy="39772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Slide" type="blank">
  <p:cSld name="BLANK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x">
  <p:cSld name="TITLE_AND_BODY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6"/>
          <p:cNvSpPr txBox="1"/>
          <p:nvPr>
            <p:ph type="title"/>
          </p:nvPr>
        </p:nvSpPr>
        <p:spPr>
          <a:xfrm>
            <a:off x="657360" y="499680"/>
            <a:ext cx="10771560" cy="16570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6"/>
          <p:cNvSpPr txBox="1"/>
          <p:nvPr>
            <p:ph idx="1"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Content" type="obj">
  <p:cSld name="OBJEC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7"/>
          <p:cNvSpPr txBox="1"/>
          <p:nvPr>
            <p:ph type="title"/>
          </p:nvPr>
        </p:nvSpPr>
        <p:spPr>
          <a:xfrm>
            <a:off x="657360" y="499680"/>
            <a:ext cx="10771560" cy="16570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7"/>
          <p:cNvSpPr txBox="1"/>
          <p:nvPr>
            <p:ph idx="1"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2 Content" type="twoObj">
  <p:cSld name="TWO_OBJECTS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8"/>
          <p:cNvSpPr txBox="1"/>
          <p:nvPr>
            <p:ph type="title"/>
          </p:nvPr>
        </p:nvSpPr>
        <p:spPr>
          <a:xfrm>
            <a:off x="657360" y="499680"/>
            <a:ext cx="10771560" cy="16570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8"/>
          <p:cNvSpPr txBox="1"/>
          <p:nvPr>
            <p:ph idx="1"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8"/>
          <p:cNvSpPr txBox="1"/>
          <p:nvPr>
            <p:ph idx="2"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9"/>
          <p:cNvSpPr txBox="1"/>
          <p:nvPr>
            <p:ph type="title"/>
          </p:nvPr>
        </p:nvSpPr>
        <p:spPr>
          <a:xfrm>
            <a:off x="657360" y="499680"/>
            <a:ext cx="10771560" cy="16570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entered Text" type="objOnly">
  <p:cSld name="OBJECT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0"/>
          <p:cNvSpPr txBox="1"/>
          <p:nvPr>
            <p:ph idx="1" type="subTitle"/>
          </p:nvPr>
        </p:nvSpPr>
        <p:spPr>
          <a:xfrm>
            <a:off x="657360" y="499680"/>
            <a:ext cx="10771560" cy="768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2 Content and Content" type="twoObjAndObj">
  <p:cSld name="TWO_OBJECTS_AND_OBJEC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1"/>
          <p:cNvSpPr txBox="1"/>
          <p:nvPr>
            <p:ph type="title"/>
          </p:nvPr>
        </p:nvSpPr>
        <p:spPr>
          <a:xfrm>
            <a:off x="657360" y="499680"/>
            <a:ext cx="10771560" cy="16570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21"/>
          <p:cNvSpPr txBox="1"/>
          <p:nvPr>
            <p:ph idx="1"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21"/>
          <p:cNvSpPr txBox="1"/>
          <p:nvPr>
            <p:ph idx="2"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1"/>
          <p:cNvSpPr txBox="1"/>
          <p:nvPr>
            <p:ph idx="3"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Slide" type="blank">
  <p:cSld name="BLANK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Content and 2 Content" type="objAndTwoObj">
  <p:cSld name="OBJECT_AND_TWO_OBJECTS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2"/>
          <p:cNvSpPr txBox="1"/>
          <p:nvPr>
            <p:ph type="title"/>
          </p:nvPr>
        </p:nvSpPr>
        <p:spPr>
          <a:xfrm>
            <a:off x="657360" y="499680"/>
            <a:ext cx="10771560" cy="16570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2"/>
          <p:cNvSpPr txBox="1"/>
          <p:nvPr>
            <p:ph idx="1"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22"/>
          <p:cNvSpPr txBox="1"/>
          <p:nvPr>
            <p:ph idx="2"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22"/>
          <p:cNvSpPr txBox="1"/>
          <p:nvPr>
            <p:ph idx="3"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2 Content over Content" type="twoObjOverTx">
  <p:cSld name="TWO_OBJECTS_OVER_TEXT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3"/>
          <p:cNvSpPr txBox="1"/>
          <p:nvPr>
            <p:ph type="title"/>
          </p:nvPr>
        </p:nvSpPr>
        <p:spPr>
          <a:xfrm>
            <a:off x="657360" y="499680"/>
            <a:ext cx="10771560" cy="16570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23"/>
          <p:cNvSpPr txBox="1"/>
          <p:nvPr>
            <p:ph idx="1"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23"/>
          <p:cNvSpPr txBox="1"/>
          <p:nvPr>
            <p:ph idx="2"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23"/>
          <p:cNvSpPr txBox="1"/>
          <p:nvPr>
            <p:ph idx="3"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Content over Content" type="objOverTx">
  <p:cSld name="OBJECT_OVER_TEXT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4"/>
          <p:cNvSpPr txBox="1"/>
          <p:nvPr>
            <p:ph type="title"/>
          </p:nvPr>
        </p:nvSpPr>
        <p:spPr>
          <a:xfrm>
            <a:off x="657360" y="499680"/>
            <a:ext cx="10771560" cy="16570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24"/>
          <p:cNvSpPr txBox="1"/>
          <p:nvPr>
            <p:ph idx="1"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24"/>
          <p:cNvSpPr txBox="1"/>
          <p:nvPr>
            <p:ph idx="2"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4 Content" type="fourObj">
  <p:cSld name="FOUR_OBJECTS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5"/>
          <p:cNvSpPr txBox="1"/>
          <p:nvPr>
            <p:ph type="title"/>
          </p:nvPr>
        </p:nvSpPr>
        <p:spPr>
          <a:xfrm>
            <a:off x="657360" y="499680"/>
            <a:ext cx="10771560" cy="16570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25"/>
          <p:cNvSpPr txBox="1"/>
          <p:nvPr>
            <p:ph idx="1"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25"/>
          <p:cNvSpPr txBox="1"/>
          <p:nvPr>
            <p:ph idx="2"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25"/>
          <p:cNvSpPr txBox="1"/>
          <p:nvPr>
            <p:ph idx="3"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25"/>
          <p:cNvSpPr txBox="1"/>
          <p:nvPr>
            <p:ph idx="4"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6 Content">
  <p:cSld name="Title, 6 Content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6"/>
          <p:cNvSpPr txBox="1"/>
          <p:nvPr>
            <p:ph type="title"/>
          </p:nvPr>
        </p:nvSpPr>
        <p:spPr>
          <a:xfrm>
            <a:off x="657360" y="499680"/>
            <a:ext cx="10771560" cy="16570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26"/>
          <p:cNvSpPr txBox="1"/>
          <p:nvPr>
            <p:ph idx="1"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26"/>
          <p:cNvSpPr txBox="1"/>
          <p:nvPr>
            <p:ph idx="2"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01" name="Google Shape;101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601800" y="1604520"/>
            <a:ext cx="4987440" cy="3977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601800" y="1604520"/>
            <a:ext cx="4987440" cy="39772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x">
  <p:cSld name="TITLE_AND_BODY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4"/>
          <p:cNvSpPr txBox="1"/>
          <p:nvPr>
            <p:ph type="title"/>
          </p:nvPr>
        </p:nvSpPr>
        <p:spPr>
          <a:xfrm>
            <a:off x="657360" y="499680"/>
            <a:ext cx="10771560" cy="16570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4"/>
          <p:cNvSpPr txBox="1"/>
          <p:nvPr>
            <p:ph idx="1"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Content" type="obj">
  <p:cSld name="OBJECT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5"/>
          <p:cNvSpPr txBox="1"/>
          <p:nvPr>
            <p:ph type="title"/>
          </p:nvPr>
        </p:nvSpPr>
        <p:spPr>
          <a:xfrm>
            <a:off x="657360" y="499680"/>
            <a:ext cx="10771560" cy="16570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5"/>
          <p:cNvSpPr txBox="1"/>
          <p:nvPr>
            <p:ph idx="1"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2 Content" type="twoObj">
  <p:cSld name="TWO_OBJECTS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6"/>
          <p:cNvSpPr txBox="1"/>
          <p:nvPr>
            <p:ph type="title"/>
          </p:nvPr>
        </p:nvSpPr>
        <p:spPr>
          <a:xfrm>
            <a:off x="657360" y="499680"/>
            <a:ext cx="10771560" cy="16570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6"/>
          <p:cNvSpPr txBox="1"/>
          <p:nvPr>
            <p:ph idx="1"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6"/>
          <p:cNvSpPr txBox="1"/>
          <p:nvPr>
            <p:ph idx="2"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entered Text" type="objOnly">
  <p:cSld name="OBJECT_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7"/>
          <p:cNvSpPr txBox="1"/>
          <p:nvPr>
            <p:ph idx="1" type="subTitle"/>
          </p:nvPr>
        </p:nvSpPr>
        <p:spPr>
          <a:xfrm>
            <a:off x="657360" y="499680"/>
            <a:ext cx="10771560" cy="768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2 Content and Content" type="twoObjAndObj">
  <p:cSld name="TWO_OBJECTS_AND_OBJECT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8"/>
          <p:cNvSpPr txBox="1"/>
          <p:nvPr>
            <p:ph type="title"/>
          </p:nvPr>
        </p:nvSpPr>
        <p:spPr>
          <a:xfrm>
            <a:off x="657360" y="499680"/>
            <a:ext cx="10771560" cy="16570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8"/>
          <p:cNvSpPr txBox="1"/>
          <p:nvPr>
            <p:ph idx="1"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8"/>
          <p:cNvSpPr txBox="1"/>
          <p:nvPr>
            <p:ph idx="2"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8"/>
          <p:cNvSpPr txBox="1"/>
          <p:nvPr>
            <p:ph idx="3"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Content and 2 Content" type="objAndTwoObj">
  <p:cSld name="OBJECT_AND_TWO_OBJECT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9"/>
          <p:cNvSpPr txBox="1"/>
          <p:nvPr>
            <p:ph type="title"/>
          </p:nvPr>
        </p:nvSpPr>
        <p:spPr>
          <a:xfrm>
            <a:off x="657360" y="499680"/>
            <a:ext cx="10771560" cy="16570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9"/>
          <p:cNvSpPr txBox="1"/>
          <p:nvPr>
            <p:ph idx="1"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9"/>
          <p:cNvSpPr txBox="1"/>
          <p:nvPr>
            <p:ph idx="2"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9"/>
          <p:cNvSpPr txBox="1"/>
          <p:nvPr>
            <p:ph idx="3"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2 Content over Content" type="twoObjOverTx">
  <p:cSld name="TWO_OBJECTS_OVER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0"/>
          <p:cNvSpPr txBox="1"/>
          <p:nvPr>
            <p:ph type="title"/>
          </p:nvPr>
        </p:nvSpPr>
        <p:spPr>
          <a:xfrm>
            <a:off x="657360" y="499680"/>
            <a:ext cx="10771560" cy="16570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0"/>
          <p:cNvSpPr txBox="1"/>
          <p:nvPr>
            <p:ph idx="1"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10"/>
          <p:cNvSpPr txBox="1"/>
          <p:nvPr>
            <p:ph idx="2"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10"/>
          <p:cNvSpPr txBox="1"/>
          <p:nvPr>
            <p:ph idx="3"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657360" y="499680"/>
            <a:ext cx="10771560" cy="16570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549E39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6" name="Google Shape;56;p14"/>
          <p:cNvSpPr txBox="1"/>
          <p:nvPr>
            <p:ph idx="1"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7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5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27"/>
          <p:cNvPicPr preferRelativeResize="0"/>
          <p:nvPr/>
        </p:nvPicPr>
        <p:blipFill rotWithShape="1">
          <a:blip r:embed="rId3">
            <a:alphaModFix/>
          </a:blip>
          <a:srcRect b="15284" l="0" r="7187" t="0"/>
          <a:stretch/>
        </p:blipFill>
        <p:spPr>
          <a:xfrm>
            <a:off x="0" y="-150840"/>
            <a:ext cx="12504239" cy="700776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27"/>
          <p:cNvSpPr/>
          <p:nvPr/>
        </p:nvSpPr>
        <p:spPr>
          <a:xfrm>
            <a:off x="657360" y="499680"/>
            <a:ext cx="6343560" cy="43588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N" sz="8000" u="none" cap="none" strike="noStrike">
                <a:solidFill>
                  <a:srgbClr val="E3DED1"/>
                </a:solidFill>
                <a:latin typeface="Calibri"/>
                <a:ea typeface="Calibri"/>
                <a:cs typeface="Calibri"/>
                <a:sym typeface="Calibri"/>
              </a:rPr>
              <a:t>	 WILDLIFE 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8000">
                <a:solidFill>
                  <a:srgbClr val="E3DED1"/>
                </a:solidFill>
                <a:latin typeface="Calibri"/>
                <a:ea typeface="Calibri"/>
                <a:cs typeface="Calibri"/>
                <a:sym typeface="Calibri"/>
              </a:rPr>
              <a:t>IMPULSE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27"/>
          <p:cNvSpPr/>
          <p:nvPr/>
        </p:nvSpPr>
        <p:spPr>
          <a:xfrm>
            <a:off x="576000" y="5688000"/>
            <a:ext cx="10007640" cy="72612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IN" sz="2800" strike="noStrike">
                <a:solidFill>
                  <a:srgbClr val="E3DED1"/>
                </a:solidFill>
                <a:latin typeface="Arial"/>
                <a:ea typeface="Arial"/>
                <a:cs typeface="Arial"/>
                <a:sym typeface="Arial"/>
              </a:rPr>
              <a:t>Project By: Gauri Bankar (595) &amp; Rutuja Gholap (581) 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6"/>
          <p:cNvSpPr/>
          <p:nvPr/>
        </p:nvSpPr>
        <p:spPr>
          <a:xfrm>
            <a:off x="657360" y="499680"/>
            <a:ext cx="10771560" cy="16570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9" name="Google Shape;169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1040" cy="68569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7"/>
          <p:cNvSpPr/>
          <p:nvPr/>
        </p:nvSpPr>
        <p:spPr>
          <a:xfrm>
            <a:off x="657360" y="499680"/>
            <a:ext cx="10771560" cy="16570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5" name="Google Shape;175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1040" cy="68569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8"/>
          <p:cNvSpPr/>
          <p:nvPr/>
        </p:nvSpPr>
        <p:spPr>
          <a:xfrm>
            <a:off x="657360" y="499680"/>
            <a:ext cx="10771560" cy="16570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1" name="Google Shape;181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1040" cy="68569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9"/>
          <p:cNvSpPr/>
          <p:nvPr/>
        </p:nvSpPr>
        <p:spPr>
          <a:xfrm>
            <a:off x="657360" y="499680"/>
            <a:ext cx="10771560" cy="16570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7" name="Google Shape;187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304800" cy="68569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40"/>
          <p:cNvSpPr/>
          <p:nvPr/>
        </p:nvSpPr>
        <p:spPr>
          <a:xfrm>
            <a:off x="657360" y="499680"/>
            <a:ext cx="10771560" cy="16570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3" name="Google Shape;193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1040" cy="68569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41"/>
          <p:cNvSpPr/>
          <p:nvPr/>
        </p:nvSpPr>
        <p:spPr>
          <a:xfrm>
            <a:off x="657360" y="499680"/>
            <a:ext cx="10771560" cy="16570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9" name="Google Shape;199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1040" cy="68569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2"/>
          <p:cNvSpPr/>
          <p:nvPr/>
        </p:nvSpPr>
        <p:spPr>
          <a:xfrm>
            <a:off x="657360" y="499680"/>
            <a:ext cx="10771560" cy="16570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5" name="Google Shape;205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1040" cy="68569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43"/>
          <p:cNvSpPr/>
          <p:nvPr/>
        </p:nvSpPr>
        <p:spPr>
          <a:xfrm>
            <a:off x="657360" y="499680"/>
            <a:ext cx="10771560" cy="16570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1" name="Google Shape;211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361680" cy="68569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1040" cy="6856920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44"/>
          <p:cNvSpPr/>
          <p:nvPr/>
        </p:nvSpPr>
        <p:spPr>
          <a:xfrm>
            <a:off x="657360" y="499680"/>
            <a:ext cx="6085440" cy="756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IN" sz="4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LIMITATIONS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p44"/>
          <p:cNvSpPr/>
          <p:nvPr/>
        </p:nvSpPr>
        <p:spPr>
          <a:xfrm>
            <a:off x="657360" y="1440000"/>
            <a:ext cx="5462640" cy="5112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000" lIns="90000" spcFirstLastPara="1" rIns="90000" wrap="square" tIns="45000">
            <a:noAutofit/>
          </a:bodyPr>
          <a:lstStyle/>
          <a:p>
            <a:pPr indent="-45612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60"/>
              <a:buFont typeface="Noto Sans Symbols"/>
              <a:buChar char="⮚"/>
            </a:pPr>
            <a:r>
              <a:rPr b="0" lang="en-IN" sz="2800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Limited categories.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612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60"/>
              <a:buFont typeface="Noto Sans Symbols"/>
              <a:buChar char="⮚"/>
            </a:pPr>
            <a:r>
              <a:rPr b="0" lang="en-IN" sz="2800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Video with no audio.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612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60"/>
              <a:buFont typeface="Noto Sans Symbols"/>
              <a:buChar char="⮚"/>
            </a:pPr>
            <a:r>
              <a:rPr b="0" lang="en-IN" sz="2800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Quiz questions are not in random order.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612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60"/>
              <a:buFont typeface="Noto Sans Symbols"/>
              <a:buChar char="⮚"/>
            </a:pPr>
            <a:r>
              <a:rPr b="0" lang="en-IN" sz="2800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Couldn’t provide videos and more images on each and every wildlife animals.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45"/>
          <p:cNvPicPr preferRelativeResize="0"/>
          <p:nvPr/>
        </p:nvPicPr>
        <p:blipFill rotWithShape="1">
          <a:blip r:embed="rId3">
            <a:alphaModFix/>
          </a:blip>
          <a:srcRect b="0" l="0" r="155" t="8362"/>
          <a:stretch/>
        </p:blipFill>
        <p:spPr>
          <a:xfrm>
            <a:off x="-11880" y="0"/>
            <a:ext cx="12202560" cy="7305480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45"/>
          <p:cNvSpPr/>
          <p:nvPr/>
        </p:nvSpPr>
        <p:spPr>
          <a:xfrm>
            <a:off x="1886040" y="1427400"/>
            <a:ext cx="9345960" cy="447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-45612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60"/>
              <a:buFont typeface="Noto Sans Symbols"/>
              <a:buChar char="⮚"/>
            </a:pPr>
            <a:r>
              <a:rPr b="0" lang="en-IN" sz="2800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Create our own YouTube channel, that will have all the necessary videos and information.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612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60"/>
              <a:buFont typeface="Noto Sans Symbols"/>
              <a:buChar char="⮚"/>
            </a:pPr>
            <a:r>
              <a:rPr b="0" lang="en-IN" sz="2800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Record and store any answer that the user gets wrong, and on completion of the quiz, give more information on that particular topic.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612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60"/>
              <a:buFont typeface="Noto Sans Symbols"/>
              <a:buChar char="⮚"/>
            </a:pPr>
            <a:r>
              <a:rPr b="0" lang="en-IN" sz="2800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Add more categories in the system. Examples include, Plant Life, Space, History and many more.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p45"/>
          <p:cNvSpPr/>
          <p:nvPr/>
        </p:nvSpPr>
        <p:spPr>
          <a:xfrm>
            <a:off x="1872000" y="590400"/>
            <a:ext cx="9648000" cy="83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IN" sz="4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FUTURE ENCHANCEMENT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933480"/>
            <a:ext cx="12191040" cy="870768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28"/>
          <p:cNvSpPr/>
          <p:nvPr/>
        </p:nvSpPr>
        <p:spPr>
          <a:xfrm>
            <a:off x="561600" y="326520"/>
            <a:ext cx="7126560" cy="8085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IN" sz="4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Contents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28"/>
          <p:cNvSpPr/>
          <p:nvPr/>
        </p:nvSpPr>
        <p:spPr>
          <a:xfrm>
            <a:off x="561600" y="1714680"/>
            <a:ext cx="6295320" cy="371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-570599" lvl="0" marL="57168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alibri"/>
              <a:buAutoNum type="romanUcPeriod"/>
            </a:pPr>
            <a:r>
              <a:rPr b="0" lang="en-IN" sz="2800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Problem Definition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70599" lvl="0" marL="57168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alibri"/>
              <a:buAutoNum type="romanUcPeriod"/>
            </a:pPr>
            <a:r>
              <a:rPr b="0" lang="en-IN" sz="2800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Existing System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70599" lvl="0" marL="57168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alibri"/>
              <a:buAutoNum type="romanUcPeriod"/>
            </a:pPr>
            <a:r>
              <a:rPr b="0" lang="en-IN" sz="2800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Project Overview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70599" lvl="0" marL="57168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alibri"/>
              <a:buAutoNum type="romanUcPeriod"/>
            </a:pPr>
            <a:r>
              <a:rPr b="0" lang="en-IN" sz="2800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Input Output Screens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70599" lvl="0" marL="57168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alibri"/>
              <a:buAutoNum type="romanUcPeriod"/>
            </a:pPr>
            <a:r>
              <a:rPr b="0" lang="en-IN" sz="2800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Limitations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70599" lvl="0" marL="57168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alibri"/>
              <a:buAutoNum type="romanUcPeriod"/>
            </a:pPr>
            <a:r>
              <a:rPr b="0" lang="en-IN" sz="2800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Future Enhancements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1040" cy="685692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9"/>
          <p:cNvSpPr/>
          <p:nvPr/>
        </p:nvSpPr>
        <p:spPr>
          <a:xfrm>
            <a:off x="657360" y="133200"/>
            <a:ext cx="10771560" cy="989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IN" sz="4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PROBLEM DEFINITION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29"/>
          <p:cNvSpPr/>
          <p:nvPr/>
        </p:nvSpPr>
        <p:spPr>
          <a:xfrm>
            <a:off x="657360" y="1817640"/>
            <a:ext cx="6218640" cy="423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IN" sz="3200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Many sites provided us quiz but with our Wildlife Impulse not only you can give quiz but also </a:t>
            </a:r>
            <a:r>
              <a:rPr b="0" lang="en-IN" sz="3200" u="sng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learn about wildlife</a:t>
            </a:r>
            <a:r>
              <a:rPr b="0" lang="en-IN" sz="3200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 through their </a:t>
            </a:r>
            <a:r>
              <a:rPr b="0" lang="en-IN" sz="3200" u="sng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interesting facts </a:t>
            </a:r>
            <a:r>
              <a:rPr b="0" lang="en-IN" sz="3200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&amp; </a:t>
            </a:r>
            <a:r>
              <a:rPr b="0" lang="en-IN" sz="3200" u="sng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watch videos.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30"/>
          <p:cNvSpPr/>
          <p:nvPr/>
        </p:nvSpPr>
        <p:spPr>
          <a:xfrm>
            <a:off x="705600" y="5531760"/>
            <a:ext cx="10779840" cy="612360"/>
          </a:xfrm>
          <a:prstGeom prst="rect">
            <a:avLst/>
          </a:prstGeom>
          <a:noFill/>
          <a:ln>
            <a:noFill/>
          </a:ln>
        </p:spPr>
        <p:txBody>
          <a:bodyPr anchorCtr="0" anchor="b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IN" sz="36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EXISTING SYSTEM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30"/>
          <p:cNvSpPr/>
          <p:nvPr/>
        </p:nvSpPr>
        <p:spPr>
          <a:xfrm>
            <a:off x="3296520" y="6276600"/>
            <a:ext cx="5485320" cy="54864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IN" sz="2400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www.kids.nationalgeographic.com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0" name="Google Shape;130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1040" cy="5290920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1"/>
          <p:cNvSpPr/>
          <p:nvPr/>
        </p:nvSpPr>
        <p:spPr>
          <a:xfrm>
            <a:off x="649080" y="5663160"/>
            <a:ext cx="10779840" cy="612360"/>
          </a:xfrm>
          <a:prstGeom prst="rect">
            <a:avLst/>
          </a:prstGeom>
          <a:noFill/>
          <a:ln>
            <a:noFill/>
          </a:ln>
        </p:spPr>
        <p:txBody>
          <a:bodyPr anchorCtr="0" anchor="b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IN" sz="36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EXISTING SYSTEM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31"/>
          <p:cNvSpPr/>
          <p:nvPr/>
        </p:nvSpPr>
        <p:spPr>
          <a:xfrm>
            <a:off x="3296520" y="6276600"/>
            <a:ext cx="5485320" cy="54864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IN" sz="2400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www.nationalgeographic.com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7" name="Google Shape;137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210840" cy="5555880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2"/>
          <p:cNvSpPr/>
          <p:nvPr/>
        </p:nvSpPr>
        <p:spPr>
          <a:xfrm>
            <a:off x="285840" y="2043000"/>
            <a:ext cx="6439320" cy="460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32"/>
          <p:cNvSpPr/>
          <p:nvPr/>
        </p:nvSpPr>
        <p:spPr>
          <a:xfrm>
            <a:off x="7111440" y="2043000"/>
            <a:ext cx="4723200" cy="460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4" name="Google Shape;144;p32"/>
          <p:cNvPicPr preferRelativeResize="0"/>
          <p:nvPr/>
        </p:nvPicPr>
        <p:blipFill rotWithShape="1">
          <a:blip r:embed="rId3">
            <a:alphaModFix/>
          </a:blip>
          <a:srcRect b="0" l="0" r="0" t="9017"/>
          <a:stretch/>
        </p:blipFill>
        <p:spPr>
          <a:xfrm>
            <a:off x="0" y="0"/>
            <a:ext cx="12191040" cy="723492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32"/>
          <p:cNvSpPr/>
          <p:nvPr/>
        </p:nvSpPr>
        <p:spPr>
          <a:xfrm>
            <a:off x="1944000" y="0"/>
            <a:ext cx="8855640" cy="1187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IN" sz="4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PROJECT OVERVIEW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32"/>
          <p:cNvSpPr/>
          <p:nvPr/>
        </p:nvSpPr>
        <p:spPr>
          <a:xfrm>
            <a:off x="2106720" y="1015560"/>
            <a:ext cx="9727920" cy="627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-45612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60"/>
              <a:buFont typeface="Noto Sans Symbols"/>
              <a:buChar char="⮚"/>
            </a:pPr>
            <a:r>
              <a:rPr b="0" lang="en-IN" sz="2800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Main page consists of short video.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612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60"/>
              <a:buFont typeface="Noto Sans Symbols"/>
              <a:buChar char="⮚"/>
            </a:pPr>
            <a:r>
              <a:rPr b="0" lang="en-IN" sz="2800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Middle section contains four modules: Mammals, Marine, Birds &amp; Reptiles.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612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60"/>
              <a:buFont typeface="Noto Sans Symbols"/>
              <a:buChar char="⮚"/>
            </a:pPr>
            <a:r>
              <a:rPr b="0" lang="en-IN" sz="2800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End of page contains Facts section.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612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60"/>
              <a:buFont typeface="Noto Sans Symbols"/>
              <a:buChar char="⮚"/>
            </a:pPr>
            <a:r>
              <a:rPr b="0" lang="en-IN" sz="2800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Each module contains 6-12 animals &amp; video based on category.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612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60"/>
              <a:buFont typeface="Noto Sans Symbols"/>
              <a:buChar char="⮚"/>
            </a:pPr>
            <a:r>
              <a:rPr b="0" lang="en-IN" sz="2800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After reading information, proceed to quiz.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612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60"/>
              <a:buFont typeface="Noto Sans Symbols"/>
              <a:buChar char="⮚"/>
            </a:pPr>
            <a:r>
              <a:rPr b="0" lang="en-IN" sz="2800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Quiz contains 10 questions, answer all to proceed further.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612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60"/>
              <a:buFont typeface="Noto Sans Symbols"/>
              <a:buChar char="⮚"/>
            </a:pPr>
            <a:r>
              <a:rPr b="0" lang="en-IN" sz="2800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Correct and wrong answer would be highlighted.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1039" cy="7036560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33"/>
          <p:cNvSpPr/>
          <p:nvPr/>
        </p:nvSpPr>
        <p:spPr>
          <a:xfrm>
            <a:off x="8937275" y="1094350"/>
            <a:ext cx="3317700" cy="43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IN" sz="4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INPUT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IN" sz="4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OUTPUT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IN" sz="4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SCREENS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505440" y="0"/>
            <a:ext cx="13116600" cy="68569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5"/>
          <p:cNvSpPr/>
          <p:nvPr/>
        </p:nvSpPr>
        <p:spPr>
          <a:xfrm>
            <a:off x="657360" y="499680"/>
            <a:ext cx="10771560" cy="16570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3" name="Google Shape;163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32920" y="0"/>
            <a:ext cx="12423600" cy="68569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